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7" r:id="rId2"/>
    <p:sldId id="302" r:id="rId3"/>
    <p:sldId id="324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2462212"/>
            <a:ext cx="78962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4694"/>
            <a:ext cx="114681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212976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5068" y="2784713"/>
            <a:ext cx="15271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0395" y="2784713"/>
            <a:ext cx="15271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3377" y="4324147"/>
            <a:ext cx="15271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0086" y="4324147"/>
            <a:ext cx="15271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84238" y="4752411"/>
            <a:ext cx="15271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82212" y="4752411"/>
            <a:ext cx="15271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27974" y="568996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2647" y="6152947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0" y="1251803"/>
            <a:ext cx="10848528" cy="5532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6214" y="3501008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3197" y="3501008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1931" y="3825099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0159" y="4241789"/>
            <a:ext cx="64084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5709" y="4658478"/>
            <a:ext cx="40662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12241" y="5075165"/>
            <a:ext cx="544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1650"/>
            <a:ext cx="115347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53266"/>
            <a:ext cx="7416824" cy="1775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2026-02-24T12:35:42Z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